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A4710F-134A-46C3-B0E9-AA213FE998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B4987D-A654-4065-9E13-F91515DB06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FC8125-FC84-42A0-B59C-4D59C8EA25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D7F1C3-CF0B-4614-A916-1E5857F61FDA}" type="datetimeFigureOut">
              <a:rPr lang="en-US" smtClean="0"/>
              <a:t>12/8/2020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1A84EF-63DB-4309-A676-F538C2F96B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CAD02F-F9B7-42D8-A8A7-0C129EE23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3E3785-BAE6-40E1-A866-830259FAC1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3940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EC2B27-3A78-4E42-855D-19C46E292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B1AD36-B9CD-4F6C-9C3F-16DF711F9E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ECC704-4588-4BC3-A37A-707FFD4494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D7F1C3-CF0B-4614-A916-1E5857F61FDA}" type="datetimeFigureOut">
              <a:rPr lang="en-US" smtClean="0"/>
              <a:t>12/8/2020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8DE8A9-2D09-4E56-842C-743E7EC40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E92A8E-DE90-42C2-BFF3-C42CFD48C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3E3785-BAE6-40E1-A866-830259FAC1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7213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98AC0F7-6FCA-47A0-89ED-1BB006B9837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8874B8A-11F6-4601-B32F-38C07E05B9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3AA7B4-1221-4DED-B779-3DFB8EA257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D7F1C3-CF0B-4614-A916-1E5857F61FDA}" type="datetimeFigureOut">
              <a:rPr lang="en-US" smtClean="0"/>
              <a:t>12/8/2020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46F9D8-8327-42E7-B2BC-EF9D7B0428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955BDC-A25A-4FB2-BA5F-037C38185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3E3785-BAE6-40E1-A866-830259FAC1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3836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56CB2D-298E-44CD-990C-E74A97FAC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2EF20E-C4FB-444F-8214-FE06CF4089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F41480-9F3A-4431-AE7D-7F8CCD416E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D7F1C3-CF0B-4614-A916-1E5857F61FDA}" type="datetimeFigureOut">
              <a:rPr lang="en-US" smtClean="0"/>
              <a:t>12/8/2020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365AF8-8E7A-42E7-9EA2-49A3FD87F8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995BB4-5703-4FD8-84AA-A82477955D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3E3785-BAE6-40E1-A866-830259FAC1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3246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2B671-A373-41B3-AA75-6FFA4E4C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D6BC76-CAFA-4B0A-8A5F-56F2EC15CC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C4EF73-87E2-4303-B15B-6D7B23668A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D7F1C3-CF0B-4614-A916-1E5857F61FDA}" type="datetimeFigureOut">
              <a:rPr lang="en-US" smtClean="0"/>
              <a:t>12/8/2020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1D5AA3-2E14-4BE7-8DF6-6EBAEA300B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4BA00E-8B45-4637-9DDF-4B8863DB1A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3E3785-BAE6-40E1-A866-830259FAC1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5541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E4EF16-5BBF-4941-B364-317F91537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F56540-DC94-4054-A206-1677C15B98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20F138-19C5-477D-A770-65CA9E3278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EF05E6-2801-43B3-87E7-5F21E906FF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D7F1C3-CF0B-4614-A916-1E5857F61FDA}" type="datetimeFigureOut">
              <a:rPr lang="en-US" smtClean="0"/>
              <a:t>12/8/2020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52649A-090F-45FC-AF18-AFDD29E7C1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0A60C0-B43B-4704-A9A7-157993BAC5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3E3785-BAE6-40E1-A866-830259FAC1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7423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2503F4-3902-486D-BA9E-ED02A56A30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35A5E8-5892-4E7E-BE2A-08292F2E5F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58E66F-F3DF-4EEC-BA66-396105FE8B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0EBE30A-2EA0-4EAA-9593-62F0B2799B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B77149C-9C75-4D5A-BB47-2EB5FD5A5AA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58C8FF1-F092-4436-9FD8-71CFA2ACBC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D7F1C3-CF0B-4614-A916-1E5857F61FDA}" type="datetimeFigureOut">
              <a:rPr lang="en-US" smtClean="0"/>
              <a:t>12/8/2020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5D81F15-CEB9-46CE-ADDC-A0C5667812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71AD97F-CCEE-4BB6-9CB5-1C1697BEC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3E3785-BAE6-40E1-A866-830259FAC1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5348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F8775-31BE-4B18-9E31-5D922674B1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74434A3-A0CC-4E1B-A285-F176C18D51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D7F1C3-CF0B-4614-A916-1E5857F61FDA}" type="datetimeFigureOut">
              <a:rPr lang="en-US" smtClean="0"/>
              <a:t>12/8/2020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85C8AC2-27CD-4A11-ACD2-323EB708E0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7E3A35-64A5-4A87-A0F7-F24F23719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3E3785-BAE6-40E1-A866-830259FAC1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5956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6AC079E-B8B6-454B-B482-4BF7A4763C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D7F1C3-CF0B-4614-A916-1E5857F61FDA}" type="datetimeFigureOut">
              <a:rPr lang="en-US" smtClean="0"/>
              <a:t>12/8/2020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0041E71-C620-4550-AF4E-9463C92D62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D2E77F-C051-4125-ABFF-B5B4FB758E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3E3785-BAE6-40E1-A866-830259FAC1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5704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869B6-98C0-4BAB-828A-C6AD276D7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5868DC-B0CD-4903-B05D-33AEECDC72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61DCC3-1506-4280-B1D9-A0293FAE39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1A2F7C-A706-4F30-A544-F89E2F5373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D7F1C3-CF0B-4614-A916-1E5857F61FDA}" type="datetimeFigureOut">
              <a:rPr lang="en-US" smtClean="0"/>
              <a:t>12/8/2020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F18560-A4BB-49FD-8F1B-6F7DE89477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1E5480-8037-4932-ABE8-EA27584AED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3E3785-BAE6-40E1-A866-830259FAC1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916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23BDE-37DA-4841-91A4-DEB6643F08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88BCC21-3774-4574-A7F1-E00EFB10D5A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03A538-4EB7-465B-84CA-C50B3BEE88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B55A62-09F2-4F48-B256-EA9323CE1B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D7F1C3-CF0B-4614-A916-1E5857F61FDA}" type="datetimeFigureOut">
              <a:rPr lang="en-US" smtClean="0"/>
              <a:t>12/8/2020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18B0D0-A860-4E29-B9DB-69B78B6F55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25F692-F1E0-418E-9521-B240A51DE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3E3785-BAE6-40E1-A866-830259FAC1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6966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5E92B5-7FD5-458C-8B5A-535083A386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00382F-940D-43EE-9FF2-7A2044C676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BFD1F2-87F8-4879-A180-9C2033388C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D7F1C3-CF0B-4614-A916-1E5857F61FDA}" type="datetimeFigureOut">
              <a:rPr lang="en-US" smtClean="0"/>
              <a:t>12/8/2020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F25789-DEA6-4A3C-999A-A8C40FD310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5D1C91-9CC3-4FF9-8572-C5FBE1CCF4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3E3785-BAE6-40E1-A866-830259FAC1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5220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FCE654-D0D1-4A93-B829-7BC0B1D32B2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th-TH" dirty="0"/>
              <a:t>แก้ไข</a:t>
            </a:r>
            <a:r>
              <a:rPr lang="th-TH" dirty="0" err="1"/>
              <a:t>เวป</a:t>
            </a:r>
            <a:r>
              <a:rPr lang="th-TH" dirty="0"/>
              <a:t> </a:t>
            </a:r>
            <a:r>
              <a:rPr lang="en-US" dirty="0"/>
              <a:t>JOM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6A9FC8-6EFE-4228-8459-21AC9FF8A25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9343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98DB3BD-3858-4DD5-AE89-0DF65F48D1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8219"/>
            <a:ext cx="12192000" cy="359680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902811C-42A6-4A25-A4D0-3FAA51A7F9C1}"/>
              </a:ext>
            </a:extLst>
          </p:cNvPr>
          <p:cNvSpPr/>
          <p:nvPr/>
        </p:nvSpPr>
        <p:spPr>
          <a:xfrm>
            <a:off x="1794236" y="2025642"/>
            <a:ext cx="606641" cy="3966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A933C0-BC46-4971-B422-6864B2E8EBDB}"/>
              </a:ext>
            </a:extLst>
          </p:cNvPr>
          <p:cNvSpPr txBox="1"/>
          <p:nvPr/>
        </p:nvSpPr>
        <p:spPr>
          <a:xfrm>
            <a:off x="2400877" y="2223956"/>
            <a:ext cx="461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>
                <a:solidFill>
                  <a:srgbClr val="FF0000"/>
                </a:solidFill>
              </a:rPr>
              <a:t>วิจัย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48564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6C87D90-9CED-4D82-9C12-AB706DF040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453" y="849509"/>
            <a:ext cx="8469297" cy="464309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39C1105-1882-4AA0-AFB1-6D5236117943}"/>
              </a:ext>
            </a:extLst>
          </p:cNvPr>
          <p:cNvSpPr/>
          <p:nvPr/>
        </p:nvSpPr>
        <p:spPr>
          <a:xfrm>
            <a:off x="523042" y="4553458"/>
            <a:ext cx="782715" cy="3966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DE00A7-E1D2-499C-B234-7CDF1BE88155}"/>
              </a:ext>
            </a:extLst>
          </p:cNvPr>
          <p:cNvSpPr txBox="1"/>
          <p:nvPr/>
        </p:nvSpPr>
        <p:spPr>
          <a:xfrm>
            <a:off x="1305757" y="4382440"/>
            <a:ext cx="1704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>
                <a:solidFill>
                  <a:srgbClr val="FF0000"/>
                </a:solidFill>
              </a:rPr>
              <a:t>2013 - 2019 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67854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69C43B0-EA61-4F79-B2D5-7D254989BF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4081"/>
            <a:ext cx="12192000" cy="480983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C022581-8960-4934-A732-91ABD6BC2BF8}"/>
              </a:ext>
            </a:extLst>
          </p:cNvPr>
          <p:cNvSpPr/>
          <p:nvPr/>
        </p:nvSpPr>
        <p:spPr>
          <a:xfrm>
            <a:off x="5131293" y="2583402"/>
            <a:ext cx="452761" cy="93215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9DA2B6-EC43-498A-86FF-B79E53F50C52}"/>
              </a:ext>
            </a:extLst>
          </p:cNvPr>
          <p:cNvSpPr txBox="1"/>
          <p:nvPr/>
        </p:nvSpPr>
        <p:spPr>
          <a:xfrm>
            <a:off x="5734975" y="3861786"/>
            <a:ext cx="17222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>
                <a:solidFill>
                  <a:srgbClr val="FF0000"/>
                </a:solidFill>
              </a:rPr>
              <a:t>ใส่ – ด้านหน้า</a:t>
            </a:r>
            <a:br>
              <a:rPr lang="th-TH" dirty="0">
                <a:solidFill>
                  <a:srgbClr val="FF0000"/>
                </a:solidFill>
              </a:rPr>
            </a:br>
            <a:r>
              <a:rPr lang="th-TH" dirty="0">
                <a:solidFill>
                  <a:srgbClr val="FF0000"/>
                </a:solidFill>
              </a:rPr>
              <a:t>- แพทย์ศาสตร์.....</a:t>
            </a:r>
          </a:p>
          <a:p>
            <a:r>
              <a:rPr lang="th-TH" dirty="0">
                <a:solidFill>
                  <a:srgbClr val="FF0000"/>
                </a:solidFill>
              </a:rPr>
              <a:t>- วุฒิบัตรจิตเวช....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3916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6D5ED4E-1C9C-4A88-9747-39A9782D13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9272"/>
            <a:ext cx="12192000" cy="357799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6BCC0E1-C259-4A76-B5C6-4402474AA78A}"/>
              </a:ext>
            </a:extLst>
          </p:cNvPr>
          <p:cNvSpPr/>
          <p:nvPr/>
        </p:nvSpPr>
        <p:spPr>
          <a:xfrm>
            <a:off x="1136340" y="2450237"/>
            <a:ext cx="825625" cy="49714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9B90AB-8C65-4E80-9101-7CBE275FB9AF}"/>
              </a:ext>
            </a:extLst>
          </p:cNvPr>
          <p:cNvSpPr txBox="1"/>
          <p:nvPr/>
        </p:nvSpPr>
        <p:spPr>
          <a:xfrm>
            <a:off x="1873189" y="2778710"/>
            <a:ext cx="1722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>
                <a:solidFill>
                  <a:srgbClr val="FF0000"/>
                </a:solidFill>
              </a:rPr>
              <a:t>เพิ่ม 2019 - ปัจจุบัน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41203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A8072F0-63C7-4741-8DC6-EACC58E8AD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6" y="943252"/>
            <a:ext cx="8396334" cy="380037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1BEE6FB-8257-4D66-9AE6-DE494EED7D48}"/>
              </a:ext>
            </a:extLst>
          </p:cNvPr>
          <p:cNvSpPr/>
          <p:nvPr/>
        </p:nvSpPr>
        <p:spPr>
          <a:xfrm>
            <a:off x="488270" y="1198487"/>
            <a:ext cx="2760957" cy="47939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5DABE83-2355-4E04-9F95-5A5B4E1CC759}"/>
              </a:ext>
            </a:extLst>
          </p:cNvPr>
          <p:cNvSpPr txBox="1"/>
          <p:nvPr/>
        </p:nvSpPr>
        <p:spPr>
          <a:xfrm>
            <a:off x="2920754" y="758586"/>
            <a:ext cx="1722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>
                <a:solidFill>
                  <a:srgbClr val="FF0000"/>
                </a:solidFill>
              </a:rPr>
              <a:t>ตัดออก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708E9BB-6B95-4D41-BDA3-BDDC0A001582}"/>
              </a:ext>
            </a:extLst>
          </p:cNvPr>
          <p:cNvSpPr/>
          <p:nvPr/>
        </p:nvSpPr>
        <p:spPr>
          <a:xfrm>
            <a:off x="488269" y="3462747"/>
            <a:ext cx="532663" cy="47939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9A10B6-B9EB-4881-886B-7B6B312CAFE8}"/>
              </a:ext>
            </a:extLst>
          </p:cNvPr>
          <p:cNvSpPr txBox="1"/>
          <p:nvPr/>
        </p:nvSpPr>
        <p:spPr>
          <a:xfrm>
            <a:off x="1020932" y="3926319"/>
            <a:ext cx="1722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>
                <a:solidFill>
                  <a:srgbClr val="FF0000"/>
                </a:solidFill>
              </a:rPr>
              <a:t>ตัดออก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96857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D2B61E2-17F0-4B9D-9141-E08742EAF0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33612"/>
            <a:ext cx="8069802" cy="330336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9B32D7C-FA8B-4F47-B184-922F622F5A6F}"/>
              </a:ext>
            </a:extLst>
          </p:cNvPr>
          <p:cNvSpPr/>
          <p:nvPr/>
        </p:nvSpPr>
        <p:spPr>
          <a:xfrm>
            <a:off x="3462291" y="2716568"/>
            <a:ext cx="4101483" cy="56817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F83618-8928-405E-8BF3-EBAC76665E68}"/>
              </a:ext>
            </a:extLst>
          </p:cNvPr>
          <p:cNvSpPr txBox="1"/>
          <p:nvPr/>
        </p:nvSpPr>
        <p:spPr>
          <a:xfrm>
            <a:off x="4962618" y="3429000"/>
            <a:ext cx="17222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>
                <a:solidFill>
                  <a:srgbClr val="FF0000"/>
                </a:solidFill>
              </a:rPr>
              <a:t>ตั้งแต่ “พ.ศ.2557...” ตบมาขึ้นบรรทัดใหม่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97115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E20A08C-E1FF-46F0-AD15-E75AD04686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4417"/>
            <a:ext cx="12192000" cy="503302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E570ABF-EED0-4DA0-92BD-CFD41666D81C}"/>
              </a:ext>
            </a:extLst>
          </p:cNvPr>
          <p:cNvSpPr/>
          <p:nvPr/>
        </p:nvSpPr>
        <p:spPr>
          <a:xfrm>
            <a:off x="825623" y="5013357"/>
            <a:ext cx="10271464" cy="56817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55D693-E1F0-4863-90C6-9562F5A5FDA7}"/>
              </a:ext>
            </a:extLst>
          </p:cNvPr>
          <p:cNvSpPr txBox="1"/>
          <p:nvPr/>
        </p:nvSpPr>
        <p:spPr>
          <a:xfrm>
            <a:off x="825622" y="5754950"/>
            <a:ext cx="5270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>
                <a:solidFill>
                  <a:srgbClr val="FF0000"/>
                </a:solidFill>
              </a:rPr>
              <a:t>พ.ศ. 2563 – ปัจจุบัน </a:t>
            </a:r>
            <a:r>
              <a:rPr lang="en-US" dirty="0">
                <a:solidFill>
                  <a:srgbClr val="FF0000"/>
                </a:solidFill>
              </a:rPr>
              <a:t>: </a:t>
            </a:r>
            <a:r>
              <a:rPr lang="th-TH" dirty="0">
                <a:solidFill>
                  <a:srgbClr val="FF0000"/>
                </a:solidFill>
              </a:rPr>
              <a:t>จิตแพทย์เด็กและวัยรุ่น โรงพยาบาลตากสิน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45376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25730A4-02F4-4472-BA26-4023449EB2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0852"/>
            <a:ext cx="6733970" cy="306889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597D7A5-40BE-4E1D-9458-D9BC96194222}"/>
              </a:ext>
            </a:extLst>
          </p:cNvPr>
          <p:cNvSpPr txBox="1"/>
          <p:nvPr/>
        </p:nvSpPr>
        <p:spPr>
          <a:xfrm>
            <a:off x="7634796" y="719091"/>
            <a:ext cx="4634144" cy="19595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/>
              <a:t>ประวัติการศึกษา</a:t>
            </a:r>
          </a:p>
          <a:p>
            <a:pPr rtl="0">
              <a:spcBef>
                <a:spcPts val="0"/>
              </a:spcBef>
              <a:spcAft>
                <a:spcPts val="800"/>
              </a:spcAft>
            </a:pPr>
            <a:r>
              <a:rPr lang="th-TH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2553-2559   แพทยศาสตรบัณฑิต มหาวิทยาลัยสงขลานครินทร์</a:t>
            </a:r>
            <a:endParaRPr lang="th-TH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800"/>
              </a:spcAft>
            </a:pPr>
            <a:r>
              <a:rPr lang="th-TH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2560 - 2563   การฝึกอบรมแพทย์ประจำบ้านเพื่อวุฒิบัตรแสดงความรู้ความชำนาญในการประกอบวิชาชีพเวชกรรมสาขาจิตเวชศาสตร์</a:t>
            </a:r>
            <a:endParaRPr lang="th-TH" b="0" dirty="0">
              <a:effectLst/>
            </a:endParaRPr>
          </a:p>
          <a:p>
            <a:br>
              <a:rPr lang="th-TH" dirty="0"/>
            </a:b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B222055-C1CC-46AF-8470-73A6D19E25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029" y="3719744"/>
            <a:ext cx="6583941" cy="168675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7D9F0E5-99D9-4A02-8295-F673ECBFB73C}"/>
              </a:ext>
            </a:extLst>
          </p:cNvPr>
          <p:cNvSpPr txBox="1"/>
          <p:nvPr/>
        </p:nvSpPr>
        <p:spPr>
          <a:xfrm>
            <a:off x="7315200" y="2823099"/>
            <a:ext cx="4726771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800"/>
              </a:spcAft>
            </a:pPr>
            <a:r>
              <a:rPr lang="th-TH" sz="1800" b="0" i="0" u="sng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การทำงาน</a:t>
            </a:r>
            <a:r>
              <a:rPr lang="th-TH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:</a:t>
            </a:r>
            <a:endParaRPr lang="th-TH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800"/>
              </a:spcAft>
            </a:pPr>
            <a:r>
              <a:rPr lang="th-TH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2016-2017   แพทย์เพิ่มพูนทักษะ มหาวิทยาลัยสงขลานครินทร์</a:t>
            </a:r>
            <a:endParaRPr lang="th-TH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800"/>
              </a:spcAft>
            </a:pPr>
            <a:r>
              <a:rPr lang="th-TH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2019            วิทยากรร่วมในการประชุมวิชาการประจำปีจิตเวชศาสตร์ไทย ครั้งที่47 </a:t>
            </a:r>
            <a:r>
              <a:rPr lang="th-TH" dirty="0"/>
              <a:t> </a:t>
            </a:r>
            <a:r>
              <a:rPr lang="th-TH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ในหัวข้อเรื่อง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Mentalization and narrative intervention in borderline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petsonality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disorder </a:t>
            </a: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800"/>
              </a:spcAft>
            </a:pPr>
            <a:endParaRPr lang="th-TH" sz="1800" b="0" i="0" u="none" strike="noStrike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rtl="0">
              <a:spcBef>
                <a:spcPts val="0"/>
              </a:spcBef>
              <a:spcAft>
                <a:spcPts val="80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2019      </a:t>
            </a:r>
            <a:r>
              <a:rPr lang="th-TH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นำเสนอผลงานวิจัยในการประชุมวิชาการประจำปีจิตเวชศาสตร์ไทย ครั้งที่47 ในหัวข้อเรื่อง ผลการคัดกรองโรคสมาธิสั้นในผู้ใหญ่และปัจจัยที่สัมพันธ์ในนักศึกษาชั้นปีที่1 มหาวิทยาลัยสงขลานครินทร์</a:t>
            </a:r>
            <a:endParaRPr lang="th-TH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800"/>
              </a:spcAft>
            </a:pPr>
            <a:r>
              <a:rPr lang="th-TH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2020              จิตแพทย์ โรงพยาบาลตากสิน</a:t>
            </a:r>
            <a:endParaRPr lang="th-TH" b="0" dirty="0">
              <a:effectLst/>
            </a:endParaRPr>
          </a:p>
          <a:p>
            <a:br>
              <a:rPr lang="th-TH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245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4D9083E-F77B-4847-9E2F-00D88D9F61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048" y="861134"/>
            <a:ext cx="7636081" cy="291616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4D50627-FF8B-4002-812E-E9523A4938A8}"/>
              </a:ext>
            </a:extLst>
          </p:cNvPr>
          <p:cNvSpPr/>
          <p:nvPr/>
        </p:nvSpPr>
        <p:spPr>
          <a:xfrm>
            <a:off x="497149" y="672176"/>
            <a:ext cx="1695635" cy="56817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99A4B5-9736-4952-B6EA-1D738E50A959}"/>
              </a:ext>
            </a:extLst>
          </p:cNvPr>
          <p:cNvSpPr txBox="1"/>
          <p:nvPr/>
        </p:nvSpPr>
        <p:spPr>
          <a:xfrm>
            <a:off x="2778711" y="568171"/>
            <a:ext cx="14825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>
                <a:solidFill>
                  <a:srgbClr val="FF0000"/>
                </a:solidFill>
              </a:rPr>
              <a:t>เปลี่ยนเป็น “การฝึกอบรม”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8DFB64-77F5-4B95-86FC-9D3B07A8D49F}"/>
              </a:ext>
            </a:extLst>
          </p:cNvPr>
          <p:cNvSpPr txBox="1"/>
          <p:nvPr/>
        </p:nvSpPr>
        <p:spPr>
          <a:xfrm>
            <a:off x="5292473" y="4272379"/>
            <a:ext cx="2556769" cy="2236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800"/>
              </a:spcAft>
            </a:pPr>
            <a:r>
              <a:rPr lang="th-TH" sz="1800" b="0" i="0" u="sng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งานวิจัยตีพิมพ์</a:t>
            </a:r>
            <a:r>
              <a:rPr lang="th-TH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:</a:t>
            </a:r>
            <a:endParaRPr lang="th-TH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800"/>
              </a:spcAft>
            </a:pPr>
            <a:r>
              <a:rPr lang="th-TH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2020       ผลการคัดกรองโรคสมาธิสั้นในผู้ใหญ่และปัจจัยที่สัมพันธ์ในนักศึกษาชั้นปีที่1  มหาวิทยาลัยสงขลานครินทร์</a:t>
            </a:r>
            <a:endParaRPr lang="th-TH" b="0" dirty="0">
              <a:effectLst/>
            </a:endParaRPr>
          </a:p>
          <a:p>
            <a:br>
              <a:rPr lang="th-TH" dirty="0"/>
            </a:b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C51766B-665D-45CD-A58F-F838B3DF1E8E}"/>
              </a:ext>
            </a:extLst>
          </p:cNvPr>
          <p:cNvSpPr/>
          <p:nvPr/>
        </p:nvSpPr>
        <p:spPr>
          <a:xfrm>
            <a:off x="488272" y="3777296"/>
            <a:ext cx="2778711" cy="56817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698F69-04FD-495C-820D-A71CD44F4EBB}"/>
              </a:ext>
            </a:extLst>
          </p:cNvPr>
          <p:cNvSpPr txBox="1"/>
          <p:nvPr/>
        </p:nvSpPr>
        <p:spPr>
          <a:xfrm>
            <a:off x="3446016" y="3777296"/>
            <a:ext cx="14825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>
                <a:solidFill>
                  <a:srgbClr val="FF0000"/>
                </a:solidFill>
              </a:rPr>
              <a:t>เพิ่มแท็บ “งานวิจัยตีพิมพ์” 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04638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783B2FA-31F5-4294-B0F7-0D5C46D4A4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357" y="955596"/>
            <a:ext cx="6303146" cy="238931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523C96C-E461-4EBA-BC7B-C9CEB0929837}"/>
              </a:ext>
            </a:extLst>
          </p:cNvPr>
          <p:cNvSpPr txBox="1"/>
          <p:nvPr/>
        </p:nvSpPr>
        <p:spPr>
          <a:xfrm>
            <a:off x="7838983" y="1171852"/>
            <a:ext cx="31426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/>
              <a:t>แก้ไข </a:t>
            </a:r>
            <a:r>
              <a:rPr lang="en-US" dirty="0"/>
              <a:t>AW </a:t>
            </a:r>
            <a:r>
              <a:rPr lang="th-TH" dirty="0"/>
              <a:t>เป็นสีเทา แล้ว “รับฟังปัญหา” ตัวสีโทนเดียวกับ </a:t>
            </a:r>
            <a:r>
              <a:rPr lang="en-US" dirty="0"/>
              <a:t>Article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8C86564-8050-4434-B175-870E56360A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664" y="3968966"/>
            <a:ext cx="7724590" cy="114978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76BAFE1-7562-47B9-8B4A-B3F2BC3D29D1}"/>
              </a:ext>
            </a:extLst>
          </p:cNvPr>
          <p:cNvSpPr/>
          <p:nvPr/>
        </p:nvSpPr>
        <p:spPr>
          <a:xfrm>
            <a:off x="5433134" y="3968966"/>
            <a:ext cx="275208" cy="2834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E13E3AE-912D-491D-B153-220658EECF8C}"/>
              </a:ext>
            </a:extLst>
          </p:cNvPr>
          <p:cNvSpPr txBox="1"/>
          <p:nvPr/>
        </p:nvSpPr>
        <p:spPr>
          <a:xfrm>
            <a:off x="5708342" y="3613212"/>
            <a:ext cx="1233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>
                <a:solidFill>
                  <a:srgbClr val="FF0000"/>
                </a:solidFill>
              </a:rPr>
              <a:t>ที่มีอยู่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7B987DA-5608-46D8-956A-9C8BCABAFAFD}"/>
              </a:ext>
            </a:extLst>
          </p:cNvPr>
          <p:cNvSpPr/>
          <p:nvPr/>
        </p:nvSpPr>
        <p:spPr>
          <a:xfrm>
            <a:off x="4822054" y="4576093"/>
            <a:ext cx="275208" cy="2834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4A7D132-E912-429D-A5AB-B86F50A11CA9}"/>
              </a:ext>
            </a:extLst>
          </p:cNvPr>
          <p:cNvSpPr txBox="1"/>
          <p:nvPr/>
        </p:nvSpPr>
        <p:spPr>
          <a:xfrm>
            <a:off x="4953740" y="4859531"/>
            <a:ext cx="1233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>
                <a:solidFill>
                  <a:srgbClr val="FF0000"/>
                </a:solidFill>
              </a:rPr>
              <a:t>กัน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24C1820-0B09-4464-8778-028BE712D7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7254" y="2098737"/>
            <a:ext cx="2886075" cy="151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0649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2E4ACFD-B80C-4F49-9952-C2512C0C21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5" y="893965"/>
            <a:ext cx="11594237" cy="382528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64AD153-0DD2-4169-A585-F7333652E0D3}"/>
              </a:ext>
            </a:extLst>
          </p:cNvPr>
          <p:cNvSpPr/>
          <p:nvPr/>
        </p:nvSpPr>
        <p:spPr>
          <a:xfrm>
            <a:off x="1731146" y="1793937"/>
            <a:ext cx="896644" cy="23904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FA0FB7-3F2C-4827-A6DB-D09F975E8312}"/>
              </a:ext>
            </a:extLst>
          </p:cNvPr>
          <p:cNvSpPr txBox="1"/>
          <p:nvPr/>
        </p:nvSpPr>
        <p:spPr>
          <a:xfrm>
            <a:off x="2725445" y="1473693"/>
            <a:ext cx="639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>
                <a:solidFill>
                  <a:srgbClr val="FF0000"/>
                </a:solidFill>
              </a:rPr>
              <a:t>เติม </a:t>
            </a:r>
            <a:r>
              <a:rPr lang="en-US" dirty="0">
                <a:solidFill>
                  <a:srgbClr val="FF0000"/>
                </a:solidFill>
              </a:rPr>
              <a:t>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519E0BD-7300-494F-80F1-D6944B132845}"/>
              </a:ext>
            </a:extLst>
          </p:cNvPr>
          <p:cNvSpPr/>
          <p:nvPr/>
        </p:nvSpPr>
        <p:spPr>
          <a:xfrm>
            <a:off x="3471169" y="1793936"/>
            <a:ext cx="1296140" cy="64742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68D80F-5395-446C-9D34-27D1A669E42D}"/>
              </a:ext>
            </a:extLst>
          </p:cNvPr>
          <p:cNvSpPr txBox="1"/>
          <p:nvPr/>
        </p:nvSpPr>
        <p:spPr>
          <a:xfrm>
            <a:off x="3471169" y="2483441"/>
            <a:ext cx="17045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>
                <a:solidFill>
                  <a:srgbClr val="FF0000"/>
                </a:solidFill>
              </a:rPr>
              <a:t>ปัญหาในวัยทำงาน</a:t>
            </a:r>
            <a:br>
              <a:rPr lang="th-TH" dirty="0">
                <a:solidFill>
                  <a:srgbClr val="FF0000"/>
                </a:solidFill>
              </a:rPr>
            </a:br>
            <a:r>
              <a:rPr lang="th-TH" dirty="0">
                <a:solidFill>
                  <a:srgbClr val="FF0000"/>
                </a:solidFill>
              </a:rPr>
              <a:t>ปัญหาวัยรุ่นว้าวุ่นใจ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78953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79F5FE9-1EDF-4AEC-8EBA-7DBFB731C4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71797"/>
            <a:ext cx="12192000" cy="404908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6BA7699-59CD-42D9-A15B-4A788D884C39}"/>
              </a:ext>
            </a:extLst>
          </p:cNvPr>
          <p:cNvSpPr/>
          <p:nvPr/>
        </p:nvSpPr>
        <p:spPr>
          <a:xfrm>
            <a:off x="8842160" y="2459763"/>
            <a:ext cx="896644" cy="23904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B9EF93-7BBB-453E-97CE-45792DC482BC}"/>
              </a:ext>
            </a:extLst>
          </p:cNvPr>
          <p:cNvSpPr txBox="1"/>
          <p:nvPr/>
        </p:nvSpPr>
        <p:spPr>
          <a:xfrm>
            <a:off x="9121806" y="2711674"/>
            <a:ext cx="1233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>
                <a:solidFill>
                  <a:srgbClr val="FF0000"/>
                </a:solidFill>
              </a:rPr>
              <a:t>อย่าง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44998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5238BAD-E223-4C85-B90F-85F73B483C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4963"/>
            <a:ext cx="11194742" cy="451821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964A516-AB9C-400F-A10A-F240C4D74389}"/>
              </a:ext>
            </a:extLst>
          </p:cNvPr>
          <p:cNvSpPr txBox="1"/>
          <p:nvPr/>
        </p:nvSpPr>
        <p:spPr>
          <a:xfrm>
            <a:off x="5894773" y="5166804"/>
            <a:ext cx="4216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/>
              <a:t>เปลี่ยนสีฟ้อนท์ เป็นแบบเดียวกับ</a:t>
            </a:r>
            <a:r>
              <a:rPr lang="en-US" dirty="0"/>
              <a:t> Article</a:t>
            </a:r>
          </a:p>
        </p:txBody>
      </p:sp>
    </p:spTree>
    <p:extLst>
      <p:ext uri="{BB962C8B-B14F-4D97-AF65-F5344CB8AC3E}">
        <p14:creationId xmlns:p14="http://schemas.microsoft.com/office/powerpoint/2010/main" val="15180475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254F6D-BA0F-4D70-B9F6-EDFE010D4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32144"/>
            <a:ext cx="12192000" cy="273878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2BDB121-25E6-402F-B48B-4FB60B61FB34}"/>
              </a:ext>
            </a:extLst>
          </p:cNvPr>
          <p:cNvSpPr/>
          <p:nvPr/>
        </p:nvSpPr>
        <p:spPr>
          <a:xfrm>
            <a:off x="3630967" y="2062486"/>
            <a:ext cx="1020932" cy="3966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1D79B7-39DF-4720-BEC9-EDBAE468BDC3}"/>
              </a:ext>
            </a:extLst>
          </p:cNvPr>
          <p:cNvSpPr txBox="1"/>
          <p:nvPr/>
        </p:nvSpPr>
        <p:spPr>
          <a:xfrm>
            <a:off x="3471169" y="2483441"/>
            <a:ext cx="1704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>
                <a:solidFill>
                  <a:srgbClr val="FF0000"/>
                </a:solidFill>
              </a:rPr>
              <a:t>เชี่ยว 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1360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94D5AFB-7446-4420-9007-763CA1FF6F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2946"/>
            <a:ext cx="12192000" cy="420330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84BF9A9-CA9C-429E-BEFD-5C2016E0D4B3}"/>
              </a:ext>
            </a:extLst>
          </p:cNvPr>
          <p:cNvSpPr/>
          <p:nvPr/>
        </p:nvSpPr>
        <p:spPr>
          <a:xfrm>
            <a:off x="6096000" y="2117970"/>
            <a:ext cx="606641" cy="3966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4B78562-98F7-4889-B67C-88D8C2CE6AE2}"/>
              </a:ext>
            </a:extLst>
          </p:cNvPr>
          <p:cNvSpPr/>
          <p:nvPr/>
        </p:nvSpPr>
        <p:spPr>
          <a:xfrm>
            <a:off x="6159623" y="3230685"/>
            <a:ext cx="782715" cy="3966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A5247CB-50BE-4647-B9D7-1480CF17528D}"/>
              </a:ext>
            </a:extLst>
          </p:cNvPr>
          <p:cNvSpPr/>
          <p:nvPr/>
        </p:nvSpPr>
        <p:spPr>
          <a:xfrm>
            <a:off x="7022237" y="3230684"/>
            <a:ext cx="782715" cy="3966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0FE02F-6F69-455C-BEC2-581E6210AF24}"/>
              </a:ext>
            </a:extLst>
          </p:cNvPr>
          <p:cNvSpPr txBox="1"/>
          <p:nvPr/>
        </p:nvSpPr>
        <p:spPr>
          <a:xfrm>
            <a:off x="6702641" y="1846560"/>
            <a:ext cx="1704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>
                <a:solidFill>
                  <a:srgbClr val="FF0000"/>
                </a:solidFill>
              </a:rPr>
              <a:t>มัธยม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BF3F74-8371-4FDB-822E-D88E286F72B6}"/>
              </a:ext>
            </a:extLst>
          </p:cNvPr>
          <p:cNvSpPr txBox="1"/>
          <p:nvPr/>
        </p:nvSpPr>
        <p:spPr>
          <a:xfrm>
            <a:off x="6100439" y="3627313"/>
            <a:ext cx="1704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>
                <a:solidFill>
                  <a:srgbClr val="FF0000"/>
                </a:solidFill>
              </a:rPr>
              <a:t>อนุมัติบัตร 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B16D17B-038C-4EF2-A1D2-BC7D6FC3BA9B}"/>
              </a:ext>
            </a:extLst>
          </p:cNvPr>
          <p:cNvSpPr txBox="1"/>
          <p:nvPr/>
        </p:nvSpPr>
        <p:spPr>
          <a:xfrm>
            <a:off x="7273771" y="3627313"/>
            <a:ext cx="1704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>
                <a:solidFill>
                  <a:srgbClr val="FF0000"/>
                </a:solidFill>
              </a:rPr>
              <a:t>เชี่ยว (ตกไม้เอก) 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88789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2B50B1B-A7FC-48A1-8147-01CF41BAF4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2244"/>
            <a:ext cx="12192000" cy="617351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3E6F117-0FA0-4FE4-868A-E48157777DE7}"/>
              </a:ext>
            </a:extLst>
          </p:cNvPr>
          <p:cNvSpPr/>
          <p:nvPr/>
        </p:nvSpPr>
        <p:spPr>
          <a:xfrm>
            <a:off x="816746" y="342244"/>
            <a:ext cx="782715" cy="3966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8FB6EB-40F0-4978-A6A2-FE99E5A2D94B}"/>
              </a:ext>
            </a:extLst>
          </p:cNvPr>
          <p:cNvSpPr txBox="1"/>
          <p:nvPr/>
        </p:nvSpPr>
        <p:spPr>
          <a:xfrm>
            <a:off x="1068280" y="738873"/>
            <a:ext cx="1704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>
                <a:solidFill>
                  <a:srgbClr val="FF0000"/>
                </a:solidFill>
              </a:rPr>
              <a:t>เชี่ยว (ตกไม้เอก) 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51FFFD7-050B-4D70-B6C0-6B77A6310B6F}"/>
              </a:ext>
            </a:extLst>
          </p:cNvPr>
          <p:cNvSpPr/>
          <p:nvPr/>
        </p:nvSpPr>
        <p:spPr>
          <a:xfrm>
            <a:off x="425388" y="4296005"/>
            <a:ext cx="782715" cy="3966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F32664-3A6B-4582-8C34-33C1B85D8C49}"/>
              </a:ext>
            </a:extLst>
          </p:cNvPr>
          <p:cNvSpPr txBox="1"/>
          <p:nvPr/>
        </p:nvSpPr>
        <p:spPr>
          <a:xfrm>
            <a:off x="1208103" y="4124987"/>
            <a:ext cx="1704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>
                <a:solidFill>
                  <a:srgbClr val="FF0000"/>
                </a:solidFill>
              </a:rPr>
              <a:t>เชี่ยว (ตกไม้เอก) 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7741105-F516-432F-B5CF-ECDE8B575539}"/>
              </a:ext>
            </a:extLst>
          </p:cNvPr>
          <p:cNvSpPr/>
          <p:nvPr/>
        </p:nvSpPr>
        <p:spPr>
          <a:xfrm>
            <a:off x="10440879" y="5371683"/>
            <a:ext cx="782715" cy="3966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0E5489-C5B1-4BC4-8614-3310CD16D417}"/>
              </a:ext>
            </a:extLst>
          </p:cNvPr>
          <p:cNvSpPr txBox="1"/>
          <p:nvPr/>
        </p:nvSpPr>
        <p:spPr>
          <a:xfrm>
            <a:off x="10371337" y="5772701"/>
            <a:ext cx="1704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>
                <a:solidFill>
                  <a:srgbClr val="FF0000"/>
                </a:solidFill>
              </a:rPr>
              <a:t>มิชลิน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50185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44CA9D-2D25-4EAB-B33B-AA2FEEC948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21" y="332883"/>
            <a:ext cx="12192000" cy="539324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7D8F083-3F5D-4378-94FB-CC9A9D467C19}"/>
              </a:ext>
            </a:extLst>
          </p:cNvPr>
          <p:cNvSpPr/>
          <p:nvPr/>
        </p:nvSpPr>
        <p:spPr>
          <a:xfrm>
            <a:off x="5927324" y="2757162"/>
            <a:ext cx="606641" cy="3966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863BFC-BB8B-4F4A-AD8C-DC2009A584EC}"/>
              </a:ext>
            </a:extLst>
          </p:cNvPr>
          <p:cNvSpPr txBox="1"/>
          <p:nvPr/>
        </p:nvSpPr>
        <p:spPr>
          <a:xfrm>
            <a:off x="6533965" y="2485752"/>
            <a:ext cx="1704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>
                <a:solidFill>
                  <a:srgbClr val="FF0000"/>
                </a:solidFill>
              </a:rPr>
              <a:t>มัธยม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4D87DCC-2E47-43FD-815C-5A025D0E72DD}"/>
              </a:ext>
            </a:extLst>
          </p:cNvPr>
          <p:cNvSpPr/>
          <p:nvPr/>
        </p:nvSpPr>
        <p:spPr>
          <a:xfrm>
            <a:off x="7953711" y="4384131"/>
            <a:ext cx="782715" cy="3966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CC6297-59F8-4F30-9D43-AAB0F68BD57F}"/>
              </a:ext>
            </a:extLst>
          </p:cNvPr>
          <p:cNvSpPr txBox="1"/>
          <p:nvPr/>
        </p:nvSpPr>
        <p:spPr>
          <a:xfrm>
            <a:off x="8963161" y="4411428"/>
            <a:ext cx="1704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>
                <a:solidFill>
                  <a:srgbClr val="FF0000"/>
                </a:solidFill>
              </a:rPr>
              <a:t>ธรรมศาสตร์</a:t>
            </a:r>
          </a:p>
        </p:txBody>
      </p:sp>
    </p:spTree>
    <p:extLst>
      <p:ext uri="{BB962C8B-B14F-4D97-AF65-F5344CB8AC3E}">
        <p14:creationId xmlns:p14="http://schemas.microsoft.com/office/powerpoint/2010/main" val="15171951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</TotalTime>
  <Words>256</Words>
  <Application>Microsoft Office PowerPoint</Application>
  <PresentationFormat>Widescreen</PresentationFormat>
  <Paragraphs>42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Office Theme</vt:lpstr>
      <vt:lpstr>แก้ไขเวป JOM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แก้ไขเวป JOM</dc:title>
  <dc:creator>Paron Thammapitagkul</dc:creator>
  <cp:lastModifiedBy>Paron Thammapitagkul</cp:lastModifiedBy>
  <cp:revision>7</cp:revision>
  <dcterms:created xsi:type="dcterms:W3CDTF">2020-12-08T05:08:14Z</dcterms:created>
  <dcterms:modified xsi:type="dcterms:W3CDTF">2020-12-08T06:37:02Z</dcterms:modified>
</cp:coreProperties>
</file>